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95" d="100"/>
          <a:sy n="95" d="100"/>
        </p:scale>
        <p:origin x="276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5000" r="50000" b="45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/>
        </p:nvSpPr>
        <p:spPr>
          <a:xfrm>
            <a:off x="-9360" y="-7200"/>
            <a:ext cx="9162360" cy="104076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2"/>
          <p:cNvSpPr/>
          <p:nvPr/>
        </p:nvSpPr>
        <p:spPr>
          <a:xfrm>
            <a:off x="4381560" y="-7200"/>
            <a:ext cx="4761720" cy="63756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Group 3"/>
          <p:cNvGrpSpPr/>
          <p:nvPr/>
        </p:nvGrpSpPr>
        <p:grpSpPr>
          <a:xfrm>
            <a:off x="-29160" y="-16920"/>
            <a:ext cx="9197280" cy="1085760"/>
            <a:chOff x="-29160" y="-16920"/>
            <a:chExt cx="9197280" cy="1085760"/>
          </a:xfrm>
        </p:grpSpPr>
        <p:sp>
          <p:nvSpPr>
            <p:cNvPr id="3" name="CustomShape 4"/>
            <p:cNvSpPr/>
            <p:nvPr/>
          </p:nvSpPr>
          <p:spPr>
            <a:xfrm rot="21435600">
              <a:off x="-18720" y="201600"/>
              <a:ext cx="9162360" cy="64836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 rot="21435600">
              <a:off x="-14040" y="275040"/>
              <a:ext cx="9174960" cy="52956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" name="PlaceHolder 6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ja-JP" sz="4400" b="0" strike="noStrike" spc="-1">
                <a:solidFill>
                  <a:srgbClr val="000000"/>
                </a:solidFill>
                <a:latin typeface="Arial"/>
              </a:rPr>
              <a:t>クリックしてタイトルテキストを編集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800" b="0" strike="noStrike" spc="-1">
                <a:solidFill>
                  <a:srgbClr val="000000"/>
                </a:solidFill>
                <a:latin typeface="Arial"/>
              </a:rPr>
              <a:t>クリックしてアウトラインのテキストを編集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2</a:t>
            </a: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3</a:t>
            </a:r>
            <a:r>
              <a:rPr lang="ja-JP" sz="1800" b="0" strike="noStrike" spc="-1">
                <a:solidFill>
                  <a:srgbClr val="000000"/>
                </a:solidFill>
                <a:latin typeface="Arial"/>
              </a:rPr>
              <a:t>レベル目のアウトライン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4</a:t>
            </a:r>
            <a:r>
              <a:rPr lang="ja-JP" sz="1800" b="0" strike="noStrike" spc="-1">
                <a:solidFill>
                  <a:srgbClr val="000000"/>
                </a:solidFill>
                <a:latin typeface="Arial"/>
              </a:rPr>
              <a:t>レベル目のアウトライン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5</a:t>
            </a: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6</a:t>
            </a: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7</a:t>
            </a: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-9360" y="-7200"/>
            <a:ext cx="9162360" cy="104076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2"/>
          <p:cNvSpPr/>
          <p:nvPr/>
        </p:nvSpPr>
        <p:spPr>
          <a:xfrm>
            <a:off x="4381560" y="-7200"/>
            <a:ext cx="4761720" cy="63756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5" name="Group 3"/>
          <p:cNvGrpSpPr/>
          <p:nvPr/>
        </p:nvGrpSpPr>
        <p:grpSpPr>
          <a:xfrm>
            <a:off x="-29160" y="-16920"/>
            <a:ext cx="9197280" cy="1085760"/>
            <a:chOff x="-29160" y="-16920"/>
            <a:chExt cx="9197280" cy="1085760"/>
          </a:xfrm>
        </p:grpSpPr>
        <p:sp>
          <p:nvSpPr>
            <p:cNvPr id="46" name="CustomShape 4"/>
            <p:cNvSpPr/>
            <p:nvPr/>
          </p:nvSpPr>
          <p:spPr>
            <a:xfrm rot="21435600">
              <a:off x="-18720" y="201600"/>
              <a:ext cx="9162360" cy="64836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5"/>
            <p:cNvSpPr/>
            <p:nvPr/>
          </p:nvSpPr>
          <p:spPr>
            <a:xfrm rot="21435600">
              <a:off x="-14040" y="275040"/>
              <a:ext cx="9174960" cy="52956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48" name="Picture 7"/>
          <p:cNvPicPr/>
          <p:nvPr/>
        </p:nvPicPr>
        <p:blipFill>
          <a:blip r:embed="rId15"/>
          <a:stretch/>
        </p:blipFill>
        <p:spPr>
          <a:xfrm>
            <a:off x="237240" y="6093360"/>
            <a:ext cx="832680" cy="71172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2" descr="C:\Users\Stephan\Desktop\poster\logo.png"/>
          <p:cNvPicPr/>
          <p:nvPr/>
        </p:nvPicPr>
        <p:blipFill>
          <a:blip r:embed="rId16"/>
          <a:stretch/>
        </p:blipFill>
        <p:spPr>
          <a:xfrm>
            <a:off x="7668360" y="6393240"/>
            <a:ext cx="1212120" cy="275400"/>
          </a:xfrm>
          <a:prstGeom prst="rect">
            <a:avLst/>
          </a:prstGeom>
          <a:ln w="0">
            <a:noFill/>
          </a:ln>
        </p:spPr>
      </p:pic>
      <p:sp>
        <p:nvSpPr>
          <p:cNvPr id="50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ja-JP" sz="1800" b="0" strike="noStrike" spc="-1">
                <a:solidFill>
                  <a:srgbClr val="000000"/>
                </a:solidFill>
                <a:latin typeface="Arial"/>
              </a:rPr>
              <a:t>クリックしてタイトルテキストを編集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800" b="0" strike="noStrike" spc="-1">
                <a:solidFill>
                  <a:srgbClr val="000000"/>
                </a:solidFill>
                <a:latin typeface="Arial"/>
              </a:rPr>
              <a:t>クリックしてアウトラインのテキストを編集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2</a:t>
            </a: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3</a:t>
            </a:r>
            <a:r>
              <a:rPr lang="ja-JP" sz="1800" b="0" strike="noStrike" spc="-1">
                <a:solidFill>
                  <a:srgbClr val="000000"/>
                </a:solidFill>
                <a:latin typeface="Arial"/>
              </a:rPr>
              <a:t>レベル目のアウトライン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4</a:t>
            </a:r>
            <a:r>
              <a:rPr lang="ja-JP" sz="1800" b="0" strike="noStrike" spc="-1">
                <a:solidFill>
                  <a:srgbClr val="000000"/>
                </a:solidFill>
                <a:latin typeface="Arial"/>
              </a:rPr>
              <a:t>レベル目のアウトライン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5</a:t>
            </a: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6</a:t>
            </a: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7</a:t>
            </a: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533520" y="1371600"/>
            <a:ext cx="7850880" cy="182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18360" bIns="0" anchor="b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5600" b="1" strike="noStrike" spc="-1">
                <a:solidFill>
                  <a:srgbClr val="50E0EA"/>
                </a:solidFill>
                <a:latin typeface="Calibri"/>
                <a:ea typeface="DejaVu Sans"/>
              </a:rPr>
              <a:t>Next version of </a:t>
            </a:r>
            <a:r>
              <a:t/>
            </a:r>
            <a:br/>
            <a:r>
              <a:rPr lang="en-GB" sz="5600" b="1" strike="noStrike" spc="-1">
                <a:solidFill>
                  <a:srgbClr val="50E0EA"/>
                </a:solidFill>
                <a:latin typeface="Calibri"/>
                <a:ea typeface="DejaVu Sans"/>
              </a:rPr>
              <a:t>the technical manual</a:t>
            </a:r>
            <a:endParaRPr lang="en-US" sz="5600" b="0" strike="noStrike" spc="-1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533520" y="3228480"/>
            <a:ext cx="7854120" cy="175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18360" bIns="45000">
            <a:noAutofit/>
          </a:bodyPr>
          <a:lstStyle/>
          <a:p>
            <a:pPr algn="r">
              <a:lnSpc>
                <a:spcPct val="100000"/>
              </a:lnSpc>
              <a:spcBef>
                <a:spcPts val="519"/>
              </a:spcBef>
              <a:tabLst>
                <a:tab pos="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Constantia"/>
                <a:ea typeface="DejaVu Sans"/>
              </a:rPr>
              <a:t>Towards a collaborative integration with GitHub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6577560" y="4149000"/>
            <a:ext cx="20296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FFFFFF"/>
                </a:solidFill>
                <a:latin typeface="Constantia"/>
                <a:ea typeface="DejaVu Sans"/>
              </a:rPr>
              <a:t>Stephan Bracke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91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8318520" y="6032520"/>
            <a:ext cx="608760" cy="608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:p15="http://schemas.microsoft.com/office/powerpoint/2012/main" xmlns="">
      <p:transition spd="slow" advTm="18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1475640" y="702000"/>
            <a:ext cx="61200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0" anchor="b">
            <a:normAutofit fontScale="88000"/>
          </a:bodyPr>
          <a:lstStyle/>
          <a:p>
            <a:pPr>
              <a:lnSpc>
                <a:spcPct val="100000"/>
              </a:lnSpc>
            </a:pPr>
            <a:r>
              <a:rPr lang="en-GB" sz="5000" b="0" strike="noStrike" spc="-1">
                <a:solidFill>
                  <a:srgbClr val="04617B"/>
                </a:solidFill>
                <a:latin typeface="Calibri"/>
                <a:ea typeface="DejaVu Sans"/>
              </a:rPr>
              <a:t>Automated build: PDF </a:t>
            </a:r>
            <a:endParaRPr lang="en-US" sz="5000" b="0" strike="noStrike" spc="-1">
              <a:latin typeface="Arial"/>
            </a:endParaRPr>
          </a:p>
        </p:txBody>
      </p:sp>
      <p:pic>
        <p:nvPicPr>
          <p:cNvPr id="120" name="Picture 2" descr="C:\Users\Stephan\Desktop\intermagnet\slideshowimages\tech_man_pdf.png"/>
          <p:cNvPicPr/>
          <p:nvPr/>
        </p:nvPicPr>
        <p:blipFill>
          <a:blip r:embed="rId4"/>
          <a:stretch/>
        </p:blipFill>
        <p:spPr>
          <a:xfrm>
            <a:off x="899640" y="1628640"/>
            <a:ext cx="7898400" cy="4148280"/>
          </a:xfrm>
          <a:prstGeom prst="rect">
            <a:avLst/>
          </a:prstGeom>
          <a:ln w="0">
            <a:noFill/>
          </a:ln>
        </p:spPr>
      </p:pic>
      <p:pic>
        <p:nvPicPr>
          <p:cNvPr id="121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</p:blipFill>
        <p:spPr>
          <a:xfrm>
            <a:off x="8318520" y="6032520"/>
            <a:ext cx="608760" cy="608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:p15="http://schemas.microsoft.com/office/powerpoint/2012/main" xmlns="">
      <p:transition spd="slow" advTm="27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457200" y="70416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5000" b="0" strike="noStrike" spc="-1">
                <a:solidFill>
                  <a:srgbClr val="04617B"/>
                </a:solidFill>
                <a:latin typeface="Calibri"/>
                <a:ea typeface="DejaVu Sans"/>
              </a:rPr>
              <a:t>What we want to achieve</a:t>
            </a:r>
            <a:endParaRPr lang="en-US" sz="5000" b="0" strike="noStrike" spc="-1">
              <a:latin typeface="Arial"/>
            </a:endParaRPr>
          </a:p>
        </p:txBody>
      </p:sp>
      <p:sp>
        <p:nvSpPr>
          <p:cNvPr id="93" name="CustomShape 2"/>
          <p:cNvSpPr/>
          <p:nvPr/>
        </p:nvSpPr>
        <p:spPr>
          <a:xfrm>
            <a:off x="457200" y="1935360"/>
            <a:ext cx="8228880" cy="422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lang="en-GB" sz="2600" b="0" strike="noStrike" spc="-1">
                <a:solidFill>
                  <a:srgbClr val="000000"/>
                </a:solidFill>
                <a:latin typeface="Constantia"/>
                <a:ea typeface="DejaVu Sans"/>
              </a:rPr>
              <a:t>Make it possible to contribute on GitHub in the same way as for the intermagnet website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19"/>
              </a:spcBef>
              <a:tabLst>
                <a:tab pos="0" algn="l"/>
              </a:tabLst>
            </a:pPr>
            <a:endParaRPr lang="en-US" sz="2600" b="0" strike="noStrike" spc="-1">
              <a:latin typeface="Arial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  <a:tabLst>
                <a:tab pos="0" algn="l"/>
              </a:tabLst>
            </a:pPr>
            <a:r>
              <a:rPr lang="en-GB" sz="2600" b="0" strike="noStrike" spc="-1">
                <a:solidFill>
                  <a:srgbClr val="000000"/>
                </a:solidFill>
                <a:latin typeface="Constantia"/>
                <a:ea typeface="DejaVu Sans"/>
              </a:rPr>
              <a:t>Have full version control on it and make it available as</a:t>
            </a:r>
            <a:endParaRPr lang="en-US" sz="2600" b="0" strike="noStrike" spc="-1">
              <a:latin typeface="Arial"/>
            </a:endParaRPr>
          </a:p>
          <a:p>
            <a:pPr marL="640080" lvl="1" indent="-24624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  <a:tabLst>
                <a:tab pos="0" algn="l"/>
              </a:tabLst>
            </a:pPr>
            <a:r>
              <a:rPr lang="en-GB" sz="2400" b="0" strike="noStrike" spc="-1">
                <a:solidFill>
                  <a:srgbClr val="000000"/>
                </a:solidFill>
                <a:latin typeface="Constantia"/>
                <a:ea typeface="DejaVu Sans"/>
              </a:rPr>
              <a:t>HTML web site</a:t>
            </a:r>
            <a:endParaRPr lang="en-US" sz="2400" b="0" strike="noStrike" spc="-1">
              <a:latin typeface="Arial"/>
            </a:endParaRPr>
          </a:p>
          <a:p>
            <a:pPr marL="640080" lvl="1" indent="-24624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  <a:tabLst>
                <a:tab pos="0" algn="l"/>
              </a:tabLst>
            </a:pPr>
            <a:r>
              <a:rPr lang="en-GB" sz="2400" b="0" strike="noStrike" spc="-1">
                <a:solidFill>
                  <a:srgbClr val="000000"/>
                </a:solidFill>
                <a:latin typeface="Constantia"/>
                <a:ea typeface="DejaVu Sans"/>
              </a:rPr>
              <a:t>Downloadable pdf 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400" b="0" strike="noStrike" spc="-1">
              <a:latin typeface="Arial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  <a:tabLst>
                <a:tab pos="0" algn="l"/>
              </a:tabLst>
            </a:pPr>
            <a:r>
              <a:rPr lang="en-GB" sz="2600" b="0" strike="noStrike" spc="-1">
                <a:solidFill>
                  <a:srgbClr val="000000"/>
                </a:solidFill>
                <a:latin typeface="Constantia"/>
                <a:ea typeface="DejaVu Sans"/>
              </a:rPr>
              <a:t>Make this as automated as possible.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19"/>
              </a:spcBef>
              <a:tabLst>
                <a:tab pos="0" algn="l"/>
              </a:tabLst>
            </a:pP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600" b="0" strike="noStrike" spc="-1">
              <a:latin typeface="Arial"/>
            </a:endParaRPr>
          </a:p>
        </p:txBody>
      </p:sp>
      <p:pic>
        <p:nvPicPr>
          <p:cNvPr id="94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8318520" y="6032520"/>
            <a:ext cx="608760" cy="608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:p15="http://schemas.microsoft.com/office/powerpoint/2012/main" xmlns="">
      <p:transition spd="slow" advTm="24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57200" y="70416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GB" sz="5000" b="0" strike="noStrike" spc="-1">
                <a:solidFill>
                  <a:srgbClr val="04617B"/>
                </a:solidFill>
                <a:latin typeface="Calibri"/>
                <a:ea typeface="DejaVu Sans"/>
              </a:rPr>
              <a:t>ReStructured Text as basic files</a:t>
            </a:r>
            <a:endParaRPr lang="en-US" sz="5000" b="0" strike="noStrike" spc="-1">
              <a:latin typeface="Arial"/>
            </a:endParaRPr>
          </a:p>
        </p:txBody>
      </p:sp>
      <p:pic>
        <p:nvPicPr>
          <p:cNvPr id="96" name="Picture 2" descr="C:\Users\Stephan\Desktop\intermagnet\slideshowimages\edit_rst.png"/>
          <p:cNvPicPr/>
          <p:nvPr/>
        </p:nvPicPr>
        <p:blipFill>
          <a:blip r:embed="rId4"/>
          <a:stretch/>
        </p:blipFill>
        <p:spPr>
          <a:xfrm>
            <a:off x="5580000" y="2082960"/>
            <a:ext cx="3393720" cy="3903480"/>
          </a:xfrm>
          <a:prstGeom prst="rect">
            <a:avLst/>
          </a:prstGeom>
          <a:ln w="0">
            <a:noFill/>
          </a:ln>
        </p:spPr>
      </p:pic>
      <p:pic>
        <p:nvPicPr>
          <p:cNvPr id="97" name="Picture 3" descr="C:\Users\Stephan\Desktop\intermagnet\slideshowimages\view_rst.png"/>
          <p:cNvPicPr/>
          <p:nvPr/>
        </p:nvPicPr>
        <p:blipFill>
          <a:blip r:embed="rId5"/>
          <a:stretch/>
        </p:blipFill>
        <p:spPr>
          <a:xfrm>
            <a:off x="107640" y="2087280"/>
            <a:ext cx="5270040" cy="3528720"/>
          </a:xfrm>
          <a:prstGeom prst="rect">
            <a:avLst/>
          </a:prstGeom>
          <a:ln w="0">
            <a:noFill/>
          </a:ln>
        </p:spPr>
      </p:pic>
      <p:pic>
        <p:nvPicPr>
          <p:cNvPr id="98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</p:blipFill>
        <p:spPr>
          <a:xfrm>
            <a:off x="8318520" y="6032520"/>
            <a:ext cx="608760" cy="608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0"/>
    </mc:Choice>
    <mc:Fallback xmlns:p15="http://schemas.microsoft.com/office/powerpoint/2012/main" xmlns="">
      <p:transition spd="slow" advTm="46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70416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GB" sz="5000" b="0" strike="noStrike" spc="-1">
                <a:solidFill>
                  <a:srgbClr val="04617B"/>
                </a:solidFill>
                <a:latin typeface="Calibri"/>
                <a:ea typeface="DejaVu Sans"/>
              </a:rPr>
              <a:t>Why not use Mark Down</a:t>
            </a:r>
            <a:endParaRPr lang="en-US" sz="5000" b="0" strike="noStrike" spc="-1"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457200" y="1935360"/>
            <a:ext cx="8228880" cy="422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100000"/>
              </a:lnSpc>
              <a:spcBef>
                <a:spcPts val="519"/>
              </a:spcBef>
              <a:tabLst>
                <a:tab pos="0" algn="l"/>
              </a:tabLst>
            </a:pPr>
            <a:endParaRPr lang="en-US" sz="1800" b="0" strike="noStrike" spc="-1">
              <a:latin typeface="Arial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  <a:tabLst>
                <a:tab pos="0" algn="l"/>
              </a:tabLst>
            </a:pPr>
            <a:r>
              <a:rPr lang="en-GB" sz="2600" b="0" strike="noStrike" spc="-1">
                <a:solidFill>
                  <a:srgbClr val="000000"/>
                </a:solidFill>
                <a:latin typeface="Constantia"/>
                <a:ea typeface="DejaVu Sans"/>
              </a:rPr>
              <a:t>Mark down is limited to simple web pages</a:t>
            </a:r>
            <a:endParaRPr lang="en-US" sz="2600" b="0" strike="noStrike" spc="-1">
              <a:latin typeface="Arial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  <a:tabLst>
                <a:tab pos="0" algn="l"/>
              </a:tabLst>
            </a:pPr>
            <a:r>
              <a:rPr lang="en-GB" sz="2600" b="0" strike="noStrike" spc="-1">
                <a:solidFill>
                  <a:srgbClr val="000000"/>
                </a:solidFill>
                <a:latin typeface="Constantia"/>
                <a:ea typeface="DejaVu Sans"/>
              </a:rPr>
              <a:t>RST adds the possibilities to plugin directives :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endParaRPr lang="en-US" sz="2600" b="0" strike="noStrike" spc="-1">
              <a:latin typeface="Arial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  <a:tabLst>
                <a:tab pos="0" algn="l"/>
              </a:tabLst>
            </a:pPr>
            <a:r>
              <a:rPr lang="en-GB" sz="2600" b="0" strike="noStrike" spc="-1">
                <a:solidFill>
                  <a:srgbClr val="000000"/>
                </a:solidFill>
                <a:latin typeface="Constantia"/>
                <a:ea typeface="DejaVu Sans"/>
              </a:rPr>
              <a:t>Mark down lacks the possibilities to produce documents with table of content auto numbering and referencing</a:t>
            </a:r>
            <a:endParaRPr lang="en-US" sz="2600" b="0" strike="noStrike" spc="-1">
              <a:latin typeface="Arial"/>
            </a:endParaRPr>
          </a:p>
        </p:txBody>
      </p:sp>
      <p:pic>
        <p:nvPicPr>
          <p:cNvPr id="101" name="Picture 2" descr="C:\Users\Stephan\Desktop\intermagnet\slideshowimages\directives.png"/>
          <p:cNvPicPr/>
          <p:nvPr/>
        </p:nvPicPr>
        <p:blipFill>
          <a:blip r:embed="rId4"/>
          <a:stretch/>
        </p:blipFill>
        <p:spPr>
          <a:xfrm>
            <a:off x="735480" y="3463200"/>
            <a:ext cx="7580160" cy="628920"/>
          </a:xfrm>
          <a:prstGeom prst="rect">
            <a:avLst/>
          </a:prstGeom>
          <a:ln w="0">
            <a:noFill/>
          </a:ln>
        </p:spPr>
      </p:pic>
      <p:pic>
        <p:nvPicPr>
          <p:cNvPr id="102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</p:blipFill>
        <p:spPr>
          <a:xfrm>
            <a:off x="8318520" y="6032520"/>
            <a:ext cx="608760" cy="608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:p15="http://schemas.microsoft.com/office/powerpoint/2012/main" xmlns="">
      <p:transition spd="slow" advTm="29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1383120" y="188640"/>
            <a:ext cx="678888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5000" b="0" strike="noStrike" spc="-1">
                <a:solidFill>
                  <a:srgbClr val="04617B"/>
                </a:solidFill>
                <a:latin typeface="Calibri"/>
                <a:ea typeface="DejaVu Sans"/>
              </a:rPr>
              <a:t>Sphinx to power up RST</a:t>
            </a:r>
            <a:endParaRPr lang="en-US" sz="5000" b="0" strike="noStrike" spc="-1">
              <a:latin typeface="Arial"/>
            </a:endParaRPr>
          </a:p>
        </p:txBody>
      </p:sp>
      <p:pic>
        <p:nvPicPr>
          <p:cNvPr id="104" name="Picture 2" descr="C:\Users\Stephan\Desktop\intermagnet\slideshowimages\sphinx.png"/>
          <p:cNvPicPr/>
          <p:nvPr/>
        </p:nvPicPr>
        <p:blipFill>
          <a:blip r:embed="rId4"/>
          <a:stretch/>
        </p:blipFill>
        <p:spPr>
          <a:xfrm>
            <a:off x="899640" y="1340640"/>
            <a:ext cx="7404120" cy="4856400"/>
          </a:xfrm>
          <a:prstGeom prst="rect">
            <a:avLst/>
          </a:prstGeom>
          <a:ln w="0">
            <a:noFill/>
          </a:ln>
        </p:spPr>
      </p:pic>
      <p:pic>
        <p:nvPicPr>
          <p:cNvPr id="105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</p:blipFill>
        <p:spPr>
          <a:xfrm>
            <a:off x="8318520" y="6032520"/>
            <a:ext cx="608760" cy="608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0"/>
    </mc:Choice>
    <mc:Fallback xmlns:p15="http://schemas.microsoft.com/office/powerpoint/2012/main" xmlns="">
      <p:transition spd="slow" advTm="47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2483640" y="44640"/>
            <a:ext cx="489600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5000" b="0" strike="noStrike" spc="-1">
                <a:solidFill>
                  <a:srgbClr val="04617B"/>
                </a:solidFill>
                <a:latin typeface="Calibri"/>
                <a:ea typeface="DejaVu Sans"/>
              </a:rPr>
              <a:t>Readthedocs.org </a:t>
            </a:r>
            <a:endParaRPr lang="en-US" sz="5000" b="0" strike="noStrike" spc="-1">
              <a:latin typeface="Arial"/>
            </a:endParaRPr>
          </a:p>
        </p:txBody>
      </p:sp>
      <p:pic>
        <p:nvPicPr>
          <p:cNvPr id="107" name="Picture 3" descr="C:\Users\Stephan\Desktop\intermagnet\slideshowimages\rtfd.png"/>
          <p:cNvPicPr/>
          <p:nvPr/>
        </p:nvPicPr>
        <p:blipFill>
          <a:blip r:embed="rId4"/>
          <a:stretch/>
        </p:blipFill>
        <p:spPr>
          <a:xfrm>
            <a:off x="1043640" y="1268640"/>
            <a:ext cx="7142040" cy="5040000"/>
          </a:xfrm>
          <a:prstGeom prst="rect">
            <a:avLst/>
          </a:prstGeom>
          <a:ln w="0">
            <a:noFill/>
          </a:ln>
        </p:spPr>
      </p:pic>
      <p:pic>
        <p:nvPicPr>
          <p:cNvPr id="108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</p:blipFill>
        <p:spPr>
          <a:xfrm>
            <a:off x="8318520" y="6032520"/>
            <a:ext cx="608760" cy="608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:p15="http://schemas.microsoft.com/office/powerpoint/2012/main" xmlns="">
      <p:transition spd="slow" advTm="26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2" descr="C:\Users\Stephan\Desktop\intermagnet\slideshowimages\automated_generation.png"/>
          <p:cNvPicPr/>
          <p:nvPr/>
        </p:nvPicPr>
        <p:blipFill>
          <a:blip r:embed="rId4"/>
          <a:stretch/>
        </p:blipFill>
        <p:spPr>
          <a:xfrm>
            <a:off x="539640" y="764640"/>
            <a:ext cx="5040000" cy="3139200"/>
          </a:xfrm>
          <a:prstGeom prst="rect">
            <a:avLst/>
          </a:prstGeom>
          <a:ln w="0">
            <a:noFill/>
          </a:ln>
        </p:spPr>
      </p:pic>
      <p:pic>
        <p:nvPicPr>
          <p:cNvPr id="110" name="Picture 4" descr="C:\Users\Stephan\Desktop\intermagnet\release_github.png"/>
          <p:cNvPicPr/>
          <p:nvPr/>
        </p:nvPicPr>
        <p:blipFill>
          <a:blip r:embed="rId5"/>
          <a:stretch/>
        </p:blipFill>
        <p:spPr>
          <a:xfrm>
            <a:off x="4932000" y="4005000"/>
            <a:ext cx="3971520" cy="2354040"/>
          </a:xfrm>
          <a:prstGeom prst="rect">
            <a:avLst/>
          </a:prstGeom>
          <a:ln w="0">
            <a:noFill/>
          </a:ln>
        </p:spPr>
      </p:pic>
      <p:pic>
        <p:nvPicPr>
          <p:cNvPr id="111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</p:blipFill>
        <p:spPr>
          <a:xfrm>
            <a:off x="8318520" y="6032520"/>
            <a:ext cx="608760" cy="608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:p15="http://schemas.microsoft.com/office/powerpoint/2012/main" xmlns="">
      <p:transition spd="slow" advTm="65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1115640" y="269640"/>
            <a:ext cx="7292880" cy="71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5000" b="0" strike="noStrike" spc="-1">
                <a:solidFill>
                  <a:srgbClr val="04617B"/>
                </a:solidFill>
                <a:latin typeface="Calibri"/>
                <a:ea typeface="DejaVu Sans"/>
              </a:rPr>
              <a:t>Automated build: website</a:t>
            </a:r>
            <a:endParaRPr lang="en-US" sz="5000" b="0" strike="noStrike" spc="-1">
              <a:latin typeface="Arial"/>
            </a:endParaRPr>
          </a:p>
        </p:txBody>
      </p:sp>
      <p:pic>
        <p:nvPicPr>
          <p:cNvPr id="113" name="Picture 2" descr="C:\Users\Stephan\Desktop\intermagnet\slideshowimages\tech_man_rtfd.png"/>
          <p:cNvPicPr/>
          <p:nvPr/>
        </p:nvPicPr>
        <p:blipFill>
          <a:blip r:embed="rId4"/>
          <a:stretch/>
        </p:blipFill>
        <p:spPr>
          <a:xfrm>
            <a:off x="1331640" y="1052640"/>
            <a:ext cx="5945400" cy="5140800"/>
          </a:xfrm>
          <a:prstGeom prst="rect">
            <a:avLst/>
          </a:prstGeom>
          <a:ln w="0">
            <a:noFill/>
          </a:ln>
        </p:spPr>
      </p:pic>
      <p:pic>
        <p:nvPicPr>
          <p:cNvPr id="114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</p:blipFill>
        <p:spPr>
          <a:xfrm>
            <a:off x="8318520" y="6032520"/>
            <a:ext cx="608760" cy="608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:p15="http://schemas.microsoft.com/office/powerpoint/2012/main" xmlns="">
      <p:transition spd="slow" advTm="16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1331640" y="548640"/>
            <a:ext cx="6120000" cy="79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0" anchor="b">
            <a:normAutofit fontScale="44000"/>
          </a:bodyPr>
          <a:lstStyle/>
          <a:p>
            <a:pPr>
              <a:lnSpc>
                <a:spcPct val="100000"/>
              </a:lnSpc>
            </a:pPr>
            <a:r>
              <a:rPr lang="en-GB" sz="5000" b="0" strike="noStrike" spc="-1">
                <a:solidFill>
                  <a:srgbClr val="04617B"/>
                </a:solidFill>
                <a:latin typeface="Calibri"/>
                <a:ea typeface="DejaVu Sans"/>
              </a:rPr>
              <a:t>Automated build: website</a:t>
            </a:r>
            <a:endParaRPr lang="en-US" sz="5000" b="0" strike="noStrike" spc="-1">
              <a:latin typeface="Arial"/>
            </a:endParaRPr>
          </a:p>
        </p:txBody>
      </p:sp>
      <p:pic>
        <p:nvPicPr>
          <p:cNvPr id="116" name="Picture 2" descr="C:\Users\Stephan\Desktop\intermagnet\slideshowimages\autodoc_rtfd.png"/>
          <p:cNvPicPr/>
          <p:nvPr/>
        </p:nvPicPr>
        <p:blipFill>
          <a:blip r:embed="rId4"/>
          <a:stretch/>
        </p:blipFill>
        <p:spPr>
          <a:xfrm>
            <a:off x="3276000" y="1772640"/>
            <a:ext cx="2913840" cy="3066480"/>
          </a:xfrm>
          <a:prstGeom prst="rect">
            <a:avLst/>
          </a:prstGeom>
          <a:ln w="0">
            <a:noFill/>
          </a:ln>
        </p:spPr>
      </p:pic>
      <p:sp>
        <p:nvSpPr>
          <p:cNvPr id="117" name="CustomShape 2"/>
          <p:cNvSpPr/>
          <p:nvPr/>
        </p:nvSpPr>
        <p:spPr>
          <a:xfrm>
            <a:off x="-180000" y="5215320"/>
            <a:ext cx="42379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Constantia"/>
                <a:ea typeface="DejaVu Sans"/>
              </a:rPr>
              <a:t>https://test-manual.readthedocs.io 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118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</p:blipFill>
        <p:spPr>
          <a:xfrm>
            <a:off x="8318520" y="6032520"/>
            <a:ext cx="608760" cy="608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:p15="http://schemas.microsoft.com/office/powerpoint/2012/main" xmlns="">
      <p:transition spd="slow" advTm="29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303</TotalTime>
  <Words>122</Words>
  <Application>Microsoft Office PowerPoint</Application>
  <PresentationFormat>On-screen Show (4:3)</PresentationFormat>
  <Paragraphs>25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Constantia</vt:lpstr>
      <vt:lpstr>DejaVu Sans</vt:lpstr>
      <vt:lpstr>Symbol</vt:lpstr>
      <vt:lpstr>Wingdings</vt:lpstr>
      <vt:lpstr>Wingdings 2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rmi-user</dc:creator>
  <dc:description/>
  <cp:lastModifiedBy>Andrew Lewis</cp:lastModifiedBy>
  <cp:revision>16</cp:revision>
  <dcterms:created xsi:type="dcterms:W3CDTF">2021-03-19T08:47:13Z</dcterms:created>
  <dcterms:modified xsi:type="dcterms:W3CDTF">2022-02-20T22:41:30Z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11</vt:i4>
  </property>
  <property fmtid="{D5CDD505-2E9C-101B-9397-08002B2CF9AE}" pid="3" name="PresentationFormat">
    <vt:lpwstr>On-screen Show (4:3)</vt:lpwstr>
  </property>
  <property fmtid="{D5CDD505-2E9C-101B-9397-08002B2CF9AE}" pid="4" name="Slides">
    <vt:i4>11</vt:i4>
  </property>
</Properties>
</file>